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2" r:id="rId4"/>
    <p:sldId id="260" r:id="rId5"/>
    <p:sldId id="261" r:id="rId6"/>
    <p:sldId id="266" r:id="rId7"/>
    <p:sldId id="267" r:id="rId8"/>
    <p:sldId id="265" r:id="rId9"/>
    <p:sldId id="262" r:id="rId10"/>
    <p:sldId id="263" r:id="rId11"/>
    <p:sldId id="264" r:id="rId12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个人计算机图形学学习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林仕航</a:t>
            </a:r>
            <a:endParaRPr lang="zh-CN" altLang="en-US"/>
          </a:p>
        </p:txBody>
      </p:sp>
    </p:spTree>
  </p:cSld>
  <p:clrMapOvr>
    <a:masterClrMapping/>
  </p:clrMapOvr>
  <p:transition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成果展示</a:t>
            </a:r>
            <a:endParaRPr lang="zh-CN" altLang="en-US"/>
          </a:p>
        </p:txBody>
      </p:sp>
      <p:pic>
        <p:nvPicPr>
          <p:cNvPr id="4" name="Content Placeholder 3" descr="202007241042577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90" y="1691005"/>
            <a:ext cx="5180965" cy="2804160"/>
          </a:xfrm>
          <a:prstGeom prst="rect">
            <a:avLst/>
          </a:prstGeom>
        </p:spPr>
      </p:pic>
      <p:pic>
        <p:nvPicPr>
          <p:cNvPr id="5" name="Picture 4" descr="截屏2020-09-18 上午9.17.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655" y="1691005"/>
            <a:ext cx="5277485" cy="3298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成果展示</a:t>
            </a:r>
            <a:endParaRPr lang="zh-CN" altLang="en-US"/>
          </a:p>
        </p:txBody>
      </p:sp>
      <p:pic>
        <p:nvPicPr>
          <p:cNvPr id="4" name="Content Placeholder 3" descr="WechatIMG4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1350" y="1981200"/>
            <a:ext cx="6896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成果展示（</a:t>
            </a:r>
            <a:r>
              <a:rPr lang="en-US" altLang="zh-CN"/>
              <a:t>PET</a:t>
            </a:r>
            <a:r>
              <a:rPr lang="zh-CN" altLang="en-US"/>
              <a:t>项目）</a:t>
            </a:r>
            <a:endParaRPr lang="zh-CN" altLang="en-US"/>
          </a:p>
        </p:txBody>
      </p:sp>
      <p:pic>
        <p:nvPicPr>
          <p:cNvPr id="3" name="Picture 2" descr="1251616563445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1377315"/>
            <a:ext cx="10058400" cy="5558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成果展示（天津紫光测控</a:t>
            </a:r>
            <a:r>
              <a:rPr lang="zh-CN" altLang="en-US"/>
              <a:t>实习）</a:t>
            </a:r>
            <a:endParaRPr lang="zh-CN" altLang="en-US"/>
          </a:p>
        </p:txBody>
      </p:sp>
      <p:pic>
        <p:nvPicPr>
          <p:cNvPr id="4" name="Content Placeholder 3" descr="WechatIMG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9910" y="1825625"/>
            <a:ext cx="85515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成果展示（</a:t>
            </a:r>
            <a:r>
              <a:rPr lang="en-US" altLang="zh-CN"/>
              <a:t>UnityShader</a:t>
            </a:r>
            <a:r>
              <a:rPr lang="zh-CN" altLang="en-US"/>
              <a:t>学习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 descr="WechatIMG5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0110" y="1825625"/>
            <a:ext cx="78905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学习成果展示</a:t>
            </a:r>
            <a:endParaRPr lang="zh-CN" altLang="en-US"/>
          </a:p>
        </p:txBody>
      </p:sp>
      <p:pic>
        <p:nvPicPr>
          <p:cNvPr id="5" name="Content Placeholder 4" descr="WechatIMG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45840" y="1825625"/>
            <a:ext cx="50990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学习成果展示</a:t>
            </a:r>
            <a:endParaRPr lang="zh-CN" altLang="en-US"/>
          </a:p>
        </p:txBody>
      </p:sp>
      <p:pic>
        <p:nvPicPr>
          <p:cNvPr id="5" name="Content Placeholder 4" descr="WechatIMG5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0745" y="1825625"/>
            <a:ext cx="78892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成果展示</a:t>
            </a:r>
            <a:endParaRPr lang="zh-CN" altLang="en-US"/>
          </a:p>
        </p:txBody>
      </p:sp>
      <p:pic>
        <p:nvPicPr>
          <p:cNvPr id="4" name="Content Placeholder 3" descr="截屏2020-09-17 上午11.37.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4295" y="1825625"/>
            <a:ext cx="69621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成果展示</a:t>
            </a:r>
            <a:endParaRPr lang="zh-CN" altLang="en-US"/>
          </a:p>
        </p:txBody>
      </p:sp>
      <p:pic>
        <p:nvPicPr>
          <p:cNvPr id="4" name="Content Placeholder 3" descr="截屏2020-09-18 上午9.14.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4295" y="1825625"/>
            <a:ext cx="696214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WPS 演示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Theme</vt:lpstr>
      <vt:lpstr>个人计算机图形学学习线路展示</vt:lpstr>
      <vt:lpstr>成果展示</vt:lpstr>
      <vt:lpstr>成果展示</vt:lpstr>
      <vt:lpstr>成果展示</vt:lpstr>
      <vt:lpstr>成果展示</vt:lpstr>
      <vt:lpstr>学习成果展示</vt:lpstr>
      <vt:lpstr>学习成果展示</vt:lpstr>
      <vt:lpstr>成果展示</vt:lpstr>
      <vt:lpstr>成果展示</vt:lpstr>
      <vt:lpstr>成果展示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个人计算机图形学学习线路展示</dc:title>
  <dc:creator>linsang</dc:creator>
  <cp:lastModifiedBy>仕航</cp:lastModifiedBy>
  <cp:revision>4</cp:revision>
  <dcterms:created xsi:type="dcterms:W3CDTF">2021-03-24T05:27:00Z</dcterms:created>
  <dcterms:modified xsi:type="dcterms:W3CDTF">2021-03-28T14:46:32Z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A6060FA3D67F4C0D804BC1C3A7C4217D</vt:lpwstr>
  </property>
</Properties>
</file>